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1" r:id="rId4"/>
    <p:sldId id="285" r:id="rId5"/>
    <p:sldId id="273" r:id="rId6"/>
    <p:sldId id="277" r:id="rId7"/>
    <p:sldId id="281" r:id="rId8"/>
    <p:sldId id="283" r:id="rId9"/>
    <p:sldId id="282" r:id="rId10"/>
    <p:sldId id="280" r:id="rId11"/>
    <p:sldId id="284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BF7A-6530-468E-8497-68FF7831C4C4}" type="datetimeFigureOut">
              <a:rPr lang="sl-SI" smtClean="0"/>
              <a:t>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4CF8-B4E2-4D3C-B690-75F13BAF3B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309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BF7A-6530-468E-8497-68FF7831C4C4}" type="datetimeFigureOut">
              <a:rPr lang="sl-SI" smtClean="0"/>
              <a:t>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4CF8-B4E2-4D3C-B690-75F13BAF3B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570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BF7A-6530-468E-8497-68FF7831C4C4}" type="datetimeFigureOut">
              <a:rPr lang="sl-SI" smtClean="0"/>
              <a:t>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4CF8-B4E2-4D3C-B690-75F13BAF3B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890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BF7A-6530-468E-8497-68FF7831C4C4}" type="datetimeFigureOut">
              <a:rPr lang="sl-SI" smtClean="0"/>
              <a:t>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4CF8-B4E2-4D3C-B690-75F13BAF3B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940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BF7A-6530-468E-8497-68FF7831C4C4}" type="datetimeFigureOut">
              <a:rPr lang="sl-SI" smtClean="0"/>
              <a:t>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4CF8-B4E2-4D3C-B690-75F13BAF3B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573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BF7A-6530-468E-8497-68FF7831C4C4}" type="datetimeFigureOut">
              <a:rPr lang="sl-SI" smtClean="0"/>
              <a:t>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4CF8-B4E2-4D3C-B690-75F13BAF3B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876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BF7A-6530-468E-8497-68FF7831C4C4}" type="datetimeFigureOut">
              <a:rPr lang="sl-SI" smtClean="0"/>
              <a:t>6. 11. 2020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4CF8-B4E2-4D3C-B690-75F13BAF3B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23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BF7A-6530-468E-8497-68FF7831C4C4}" type="datetimeFigureOut">
              <a:rPr lang="sl-SI" smtClean="0"/>
              <a:t>6. 11. 2020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4CF8-B4E2-4D3C-B690-75F13BAF3B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027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BF7A-6530-468E-8497-68FF7831C4C4}" type="datetimeFigureOut">
              <a:rPr lang="sl-SI" smtClean="0"/>
              <a:t>6. 11. 2020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4CF8-B4E2-4D3C-B690-75F13BAF3B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983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BF7A-6530-468E-8497-68FF7831C4C4}" type="datetimeFigureOut">
              <a:rPr lang="sl-SI" smtClean="0"/>
              <a:t>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4CF8-B4E2-4D3C-B690-75F13BAF3B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86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BF7A-6530-468E-8497-68FF7831C4C4}" type="datetimeFigureOut">
              <a:rPr lang="sl-SI" smtClean="0"/>
              <a:t>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4CF8-B4E2-4D3C-B690-75F13BAF3B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22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BF7A-6530-468E-8497-68FF7831C4C4}" type="datetimeFigureOut">
              <a:rPr lang="sl-SI" smtClean="0"/>
              <a:t>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74CF8-B4E2-4D3C-B690-75F13BAF3B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321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PRIMER DOBRE PRAKSE: SREČKO KOSOVEL IN KONSTRUKTIVIZEM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60023"/>
            <a:ext cx="10515600" cy="38169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600" dirty="0" smtClean="0">
                <a:solidFill>
                  <a:srgbClr val="222222"/>
                </a:solidFill>
                <a:latin typeface="Arial" panose="020B0604020202020204" pitchFamily="34" charset="0"/>
              </a:rPr>
              <a:t>KONS 5: </a:t>
            </a:r>
          </a:p>
          <a:p>
            <a:pPr marL="0" indent="0">
              <a:buNone/>
            </a:pPr>
            <a:r>
              <a:rPr lang="pl-PL" sz="2600" dirty="0" smtClean="0">
                <a:solidFill>
                  <a:srgbClr val="222222"/>
                </a:solidFill>
                <a:latin typeface="Arial" panose="020B0604020202020204" pitchFamily="34" charset="0"/>
              </a:rPr>
              <a:t>Gnoj </a:t>
            </a:r>
            <a:r>
              <a:rPr lang="pl-PL" sz="2600" dirty="0">
                <a:solidFill>
                  <a:srgbClr val="222222"/>
                </a:solidFill>
                <a:latin typeface="Arial" panose="020B0604020202020204" pitchFamily="34" charset="0"/>
              </a:rPr>
              <a:t>je zlato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>
                <a:solidFill>
                  <a:srgbClr val="222222"/>
                </a:solidFill>
                <a:latin typeface="Arial" panose="020B0604020202020204" pitchFamily="34" charset="0"/>
              </a:rPr>
              <a:t>in zlato je gnoj.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>
                <a:solidFill>
                  <a:srgbClr val="222222"/>
                </a:solidFill>
                <a:latin typeface="Arial" panose="020B0604020202020204" pitchFamily="34" charset="0"/>
              </a:rPr>
              <a:t>Oboje = 0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>
                <a:solidFill>
                  <a:srgbClr val="222222"/>
                </a:solidFill>
                <a:latin typeface="Arial" panose="020B0604020202020204" pitchFamily="34" charset="0"/>
              </a:rPr>
              <a:t>0 = ∞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>
                <a:solidFill>
                  <a:srgbClr val="222222"/>
                </a:solidFill>
                <a:latin typeface="Arial" panose="020B0604020202020204" pitchFamily="34" charset="0"/>
              </a:rPr>
              <a:t>∞ = 0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>
                <a:solidFill>
                  <a:srgbClr val="222222"/>
                </a:solidFill>
                <a:latin typeface="Arial" panose="020B0604020202020204" pitchFamily="34" charset="0"/>
              </a:rPr>
              <a:t>A B &lt;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>
                <a:solidFill>
                  <a:srgbClr val="222222"/>
                </a:solidFill>
                <a:latin typeface="Arial" panose="020B0604020202020204" pitchFamily="34" charset="0"/>
              </a:rPr>
              <a:t>1, 2, 3.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>
                <a:solidFill>
                  <a:srgbClr val="222222"/>
                </a:solidFill>
                <a:latin typeface="Arial" panose="020B0604020202020204" pitchFamily="34" charset="0"/>
              </a:rPr>
              <a:t>Kdor nima duše,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>
                <a:solidFill>
                  <a:srgbClr val="222222"/>
                </a:solidFill>
                <a:latin typeface="Arial" panose="020B0604020202020204" pitchFamily="34" charset="0"/>
              </a:rPr>
              <a:t>ne potrebuje zlata,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>
                <a:solidFill>
                  <a:srgbClr val="222222"/>
                </a:solidFill>
                <a:latin typeface="Arial" panose="020B0604020202020204" pitchFamily="34" charset="0"/>
              </a:rPr>
              <a:t>kdor ima dušo,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>
                <a:solidFill>
                  <a:srgbClr val="222222"/>
                </a:solidFill>
                <a:latin typeface="Arial" panose="020B0604020202020204" pitchFamily="34" charset="0"/>
              </a:rPr>
              <a:t>ne potrebuje gnoja.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/>
              <a:t/>
            </a:r>
            <a:br>
              <a:rPr lang="pl-PL" sz="2600" dirty="0"/>
            </a:br>
            <a:r>
              <a:rPr lang="pl-PL" sz="2600" b="1" dirty="0">
                <a:solidFill>
                  <a:srgbClr val="222222"/>
                </a:solidFill>
                <a:latin typeface="Arial" panose="020B0604020202020204" pitchFamily="34" charset="0"/>
              </a:rPr>
              <a:t>I, A</a:t>
            </a:r>
            <a:r>
              <a:rPr lang="pl-PL" sz="2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r>
              <a:rPr lang="sl-SI" dirty="0" smtClean="0"/>
              <a:t> </a:t>
            </a:r>
          </a:p>
        </p:txBody>
      </p:sp>
      <p:sp>
        <p:nvSpPr>
          <p:cNvPr id="6" name="AutoShape 2" descr="Rezultat iskanja slik za srečko koso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4" descr="Rezultat iskanja slik za srečko kosov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6" descr="Rezultat iskanja slik za srečko kosovel"/>
          <p:cNvSpPr>
            <a:spLocks noChangeAspect="1" noChangeArrowheads="1"/>
          </p:cNvSpPr>
          <p:nvPr/>
        </p:nvSpPr>
        <p:spPr bwMode="auto">
          <a:xfrm>
            <a:off x="460375" y="160337"/>
            <a:ext cx="708995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86" y="2112135"/>
            <a:ext cx="2638425" cy="2750004"/>
          </a:xfrm>
          <a:prstGeom prst="rect">
            <a:avLst/>
          </a:prstGeom>
        </p:spPr>
      </p:pic>
      <p:sp>
        <p:nvSpPr>
          <p:cNvPr id="10" name="AutoShape 8" descr="Rezultat iskanja slik za srečko kosove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927" y="3817768"/>
            <a:ext cx="2257425" cy="202882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241" y="2393543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5. KORAK: DRUŽBENI ANGAŽMA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 descr="C:\Users\Maja\Downloads\20190814_1148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82" y="1690688"/>
            <a:ext cx="5764876" cy="324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C:\Users\Maja\Downloads\20190815_0956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06922" y="1971357"/>
            <a:ext cx="5760720" cy="32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                                  SKLEP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Projekt – nadgradnja, obogatitev učnega procesa + pozitivni odzivi, zlasti nadarjenih + pomoč pri razvijanju nadarjenosti</a:t>
            </a:r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r>
              <a:rPr lang="sl-SI" dirty="0" smtClean="0"/>
              <a:t>Vključevanje umetnika – popestritev pouka</a:t>
            </a:r>
          </a:p>
          <a:p>
            <a:pPr marL="514350" indent="-514350">
              <a:buAutoNum type="arabicPeriod"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3. Kulturne ustanove –</a:t>
            </a:r>
            <a:r>
              <a:rPr lang="sl-SI" dirty="0"/>
              <a:t> </a:t>
            </a:r>
            <a:r>
              <a:rPr lang="sl-SI" dirty="0" smtClean="0"/>
              <a:t>zanimivost, z obiski smo presegli togost in monotonost</a:t>
            </a:r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6377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           1. KORAK: OBČUTLJIVOST 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5" name="Slika 4" descr="C:\Users\Maja\Desktop\20190212_1032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94559" y="1690686"/>
            <a:ext cx="7397497" cy="4322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4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</a:t>
            </a:r>
            <a:r>
              <a:rPr lang="sl-SI" dirty="0" smtClean="0">
                <a:solidFill>
                  <a:srgbClr val="FF0000"/>
                </a:solidFill>
              </a:rPr>
              <a:t>1. KORAK: OBČUTLJIVOST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5" name="Slika 4" descr="C:\Users\Maja\Downloads\20190308_1114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92" y="1828800"/>
            <a:ext cx="6870192" cy="4074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8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1. KORAK: OBČUTLJIVOST – IZJAVE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4" y="1565956"/>
            <a:ext cx="8484632" cy="22135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" y="3962400"/>
            <a:ext cx="6667009" cy="28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                 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            2. KORAK</a:t>
            </a:r>
            <a:r>
              <a:rPr lang="sl-SI" smtClean="0">
                <a:solidFill>
                  <a:srgbClr val="FF0000"/>
                </a:solidFill>
              </a:rPr>
              <a:t>: OSMISLITEV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714" y="1825625"/>
            <a:ext cx="7564098" cy="48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</a:t>
            </a:r>
            <a:r>
              <a:rPr lang="sl-SI" dirty="0" smtClean="0">
                <a:solidFill>
                  <a:srgbClr val="FF0000"/>
                </a:solidFill>
              </a:rPr>
              <a:t>3. KORAK: DIALOŠKOST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 descr="C:\Users\Maja\Desktop\20190312_11273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3603" y="2345082"/>
            <a:ext cx="5886994" cy="4322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C:\Users\Maja\Desktop\SLIKE\2019-03\20190315_1222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0" y="1276486"/>
            <a:ext cx="5760720" cy="4322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3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4. KORAK: USTVARJALNOST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 descr="C:\Users\Maja\Desktop\IMG_30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" y="1633788"/>
            <a:ext cx="5760720" cy="384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C:\Users\Maja\Desktop\SLIKE\2019-03\20190322_1223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09" y="2276452"/>
            <a:ext cx="5760720" cy="432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4. KORAK: USTVARJALNOST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954" y="1746448"/>
            <a:ext cx="8618776" cy="41173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37" y="1411049"/>
            <a:ext cx="6418217" cy="45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4. KORAK: USTVARJALNOST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 descr="C:\Users\Maja\Downloads\20190814_11223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229" y="1800409"/>
            <a:ext cx="4570777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C:\Users\Maja\Downloads\20190814_1122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15947" y="1613057"/>
            <a:ext cx="5760720" cy="3823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6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100</Words>
  <Application>Microsoft Office PowerPoint</Application>
  <PresentationFormat>Širokozaslonsko</PresentationFormat>
  <Paragraphs>18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PRIMER DOBRE PRAKSE: SREČKO KOSOVEL IN KONSTRUKTIVIZEM </vt:lpstr>
      <vt:lpstr>           1. KORAK: OBČUTLJIVOST </vt:lpstr>
      <vt:lpstr>             1. KORAK: OBČUTLJIVOST</vt:lpstr>
      <vt:lpstr>1. KORAK: OBČUTLJIVOST – IZJAVE</vt:lpstr>
      <vt:lpstr>                               2. KORAK: OSMISLITEV</vt:lpstr>
      <vt:lpstr>               3. KORAK: DIALOŠKOST</vt:lpstr>
      <vt:lpstr>4. KORAK: USTVARJALNOST</vt:lpstr>
      <vt:lpstr>4. KORAK: USTVARJALNOST</vt:lpstr>
      <vt:lpstr>4. KORAK: USTVARJALNOST</vt:lpstr>
      <vt:lpstr>5. KORAK: DRUŽBENI ANGAŽMA</vt:lpstr>
      <vt:lpstr>                                  SKLEP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NADARJENI UČENCI IN INOVATIVNI PRISTOPI PRI OBRAVNAVI KONSTRUKTIVIZMA</dc:title>
  <dc:creator>Lenovo</dc:creator>
  <cp:lastModifiedBy>Windows User</cp:lastModifiedBy>
  <cp:revision>45</cp:revision>
  <dcterms:created xsi:type="dcterms:W3CDTF">2020-02-26T14:00:54Z</dcterms:created>
  <dcterms:modified xsi:type="dcterms:W3CDTF">2020-11-06T13:57:16Z</dcterms:modified>
</cp:coreProperties>
</file>